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3" autoAdjust="0"/>
    <p:restoredTop sz="90929"/>
  </p:normalViewPr>
  <p:slideViewPr>
    <p:cSldViewPr>
      <p:cViewPr varScale="1">
        <p:scale>
          <a:sx n="72" d="100"/>
          <a:sy n="72" d="100"/>
        </p:scale>
        <p:origin x="4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7880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5151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20020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07001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4350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ltGray">
          <a:xfrm>
            <a:off x="434975" y="125253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ltGray">
          <a:xfrm>
            <a:off x="4095750" y="5734050"/>
            <a:ext cx="949325" cy="1762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9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</p:spPr>
        <p:txBody>
          <a:bodyPr lIns="91440" rIns="91440"/>
          <a:lstStyle>
            <a:lvl1pPr marL="0" indent="0" algn="ctr">
              <a:buFontTx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noFill/>
        </p:spPr>
        <p:txBody>
          <a:bodyPr wrap="square" anchor="b"/>
          <a:lstStyle>
            <a:lvl1pPr algn="r">
              <a:defRPr kumimoji="0" sz="1400">
                <a:solidFill>
                  <a:schemeClr val="tx1"/>
                </a:solidFill>
              </a:defRPr>
            </a:lvl1pPr>
          </a:lstStyle>
          <a:p>
            <a:fld id="{EEDCB5BD-2A8C-4182-9BD1-2D1CB28C7E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D4255-8710-45E6-A5F2-51FD1B679CB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21488" y="284163"/>
            <a:ext cx="2044700" cy="5811837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284163"/>
            <a:ext cx="5983288" cy="581183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69D4D-8BD8-4D2A-A73E-2F678A2E71C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6900" y="6248400"/>
            <a:ext cx="533400" cy="609600"/>
          </a:xfrm>
        </p:spPr>
        <p:txBody>
          <a:bodyPr/>
          <a:lstStyle>
            <a:lvl1pPr>
              <a:defRPr/>
            </a:lvl1pPr>
          </a:lstStyle>
          <a:p>
            <a:fld id="{05026FA1-CF0E-4E27-A97E-E0011259174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70909-F2C7-4005-9856-266222D2A2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79D8-C9F5-4501-8E37-9AA8B0DCEC1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55E1A-B135-495B-865D-2CC3E426A2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9A501-D93A-46F5-B8DC-63FDA36491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97E7E-A683-4867-91C2-FBAF9364CEA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62D20-86E0-420C-B9DB-097C560B4B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C224B-2E5F-411F-AB37-F21FD8E8E0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4F53C-F98E-4FFD-A9FF-12D5D99105C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2841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 du masque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1512888"/>
            <a:ext cx="8458200" cy="8731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ltGray">
          <a:xfrm>
            <a:off x="247650" y="0"/>
            <a:ext cx="793750" cy="1841500"/>
          </a:xfrm>
          <a:prstGeom prst="rect">
            <a:avLst/>
          </a:prstGeom>
          <a:gradFill rotWithShape="0">
            <a:gsLst>
              <a:gs pos="52700">
                <a:srgbClr val="DBE2D2"/>
              </a:gs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7067550" y="6553200"/>
            <a:ext cx="2076450" cy="7937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216900" y="6248400"/>
            <a:ext cx="533400" cy="609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1">
                <a:solidFill>
                  <a:schemeClr val="bg2"/>
                </a:solidFill>
              </a:defRPr>
            </a:lvl1pPr>
          </a:lstStyle>
          <a:p>
            <a:fld id="{C95B20ED-1F98-410E-AEBE-A4E34FD22BB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accent5">
              <a:lumMod val="25000"/>
            </a:schemeClr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88950" indent="-488950" algn="l" rtl="0" fontAlgn="base">
        <a:spcBef>
          <a:spcPct val="0"/>
        </a:spcBef>
        <a:spcAft>
          <a:spcPct val="50000"/>
        </a:spcAft>
        <a:buSzPct val="85000"/>
        <a:buBlip>
          <a:blip r:embed="rId15"/>
        </a:buBlip>
        <a:defRPr sz="3200">
          <a:solidFill>
            <a:srgbClr val="C00000"/>
          </a:solidFill>
          <a:latin typeface="+mn-lt"/>
          <a:ea typeface="+mn-ea"/>
          <a:cs typeface="+mn-cs"/>
        </a:defRPr>
      </a:lvl1pPr>
      <a:lvl2pPr marL="1069975" indent="-390525" algn="l" rtl="0" fontAlgn="base">
        <a:spcBef>
          <a:spcPct val="0"/>
        </a:spcBef>
        <a:spcAft>
          <a:spcPct val="50000"/>
        </a:spcAft>
        <a:buClr>
          <a:schemeClr val="bg2"/>
        </a:buClr>
        <a:buSzPct val="90000"/>
        <a:buFont typeface="Wingdings 2" pitchFamily="18" charset="2"/>
        <a:buChar char="¹"/>
        <a:defRPr sz="2800">
          <a:solidFill>
            <a:schemeClr val="tx1"/>
          </a:solidFill>
          <a:latin typeface="+mn-lt"/>
        </a:defRPr>
      </a:lvl2pPr>
      <a:lvl3pPr marL="14890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9081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3272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7844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32416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6988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41560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>
                <a:solidFill>
                  <a:srgbClr val="C00000"/>
                </a:solidFill>
              </a:rPr>
              <a:t>PREMIERS SOINS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CA">
                <a:solidFill>
                  <a:schemeClr val="tx1"/>
                </a:solidFill>
              </a:rPr>
              <a:t>Préparée par le CLSC Haute-Vallée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BOBOS TRAITÉS</a:t>
            </a:r>
          </a:p>
        </p:txBody>
      </p:sp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 anchor="ctr" anchorCtr="1"/>
          <a:lstStyle/>
          <a:p>
            <a:r>
              <a:rPr lang="fr-CA" sz="2800"/>
              <a:t>Coupure</a:t>
            </a:r>
          </a:p>
          <a:p>
            <a:r>
              <a:rPr lang="fr-CA" sz="2800"/>
              <a:t>Coup de soleil</a:t>
            </a:r>
          </a:p>
          <a:p>
            <a:r>
              <a:rPr lang="fr-CA" sz="2800"/>
              <a:t>Engelure</a:t>
            </a:r>
          </a:p>
        </p:txBody>
      </p:sp>
      <p:pic>
        <p:nvPicPr>
          <p:cNvPr id="1033" name="Picture 9" descr="C:\Users\Jocelyne\AppData\Local\Microsoft\Windows\Temporary Internet Files\Content.IE5\CZGEWXDR\MP900409709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32484"/>
            <a:ext cx="3810000" cy="253603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44500" cap="sq">
            <a:solidFill>
              <a:schemeClr val="accent3">
                <a:lumMod val="65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Saignement</a:t>
            </a:r>
          </a:p>
          <a:p>
            <a:pPr lvl="1"/>
            <a:r>
              <a:rPr lang="fr-CA"/>
              <a:t>Suintement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Nettoyer la plaie à l’eau et au savon</a:t>
            </a:r>
          </a:p>
          <a:p>
            <a:pPr lvl="1"/>
            <a:r>
              <a:rPr lang="fr-CA"/>
              <a:t>Faire un pansement sec</a:t>
            </a:r>
          </a:p>
          <a:p>
            <a:pPr lvl="1"/>
            <a:r>
              <a:rPr lang="fr-CA"/>
              <a:t>Vérifier la vaccination contre le tétanos</a:t>
            </a:r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 de soleil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Sensation de brûlement</a:t>
            </a:r>
          </a:p>
          <a:p>
            <a:pPr lvl="1"/>
            <a:r>
              <a:rPr lang="fr-CA"/>
              <a:t>Rougeur et chaleur de la peau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Appliquer des compresses d’eau froide</a:t>
            </a:r>
          </a:p>
          <a:p>
            <a:pPr lvl="1"/>
            <a:r>
              <a:rPr lang="fr-CA"/>
              <a:t>Appliquer une crème ou une lotion hydratante</a:t>
            </a:r>
          </a:p>
          <a:p>
            <a:pPr lvl="1"/>
            <a:r>
              <a:rPr lang="fr-CA"/>
              <a:t>Boire beaucoup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Engourdissement de la partie gelée</a:t>
            </a:r>
          </a:p>
          <a:p>
            <a:pPr lvl="1"/>
            <a:r>
              <a:rPr lang="fr-CA"/>
              <a:t>Peau rouge et douloureuse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Enlever ce qui peut serrer</a:t>
            </a:r>
          </a:p>
          <a:p>
            <a:pPr lvl="1"/>
            <a:r>
              <a:rPr lang="fr-CA"/>
              <a:t>Réchauffer avec la chaleur du corps</a:t>
            </a:r>
          </a:p>
          <a:p>
            <a:pPr lvl="1"/>
            <a:r>
              <a:rPr lang="fr-CA"/>
              <a:t>Consulter un médecin</a:t>
            </a:r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Engelure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/>
          <a:lstStyle/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/>
              <a:t>Centre antipoison </a:t>
            </a:r>
            <a:r>
              <a:rPr lang="fr-CA" dirty="0"/>
              <a:t>: </a:t>
            </a:r>
            <a:r>
              <a:rPr lang="fr-CA" sz="4000" dirty="0"/>
              <a:t>1-800-463-5060</a:t>
            </a:r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Ambulance : </a:t>
            </a:r>
            <a:r>
              <a:rPr lang="fr-CA" sz="4000" dirty="0"/>
              <a:t>911</a:t>
            </a:r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Police : </a:t>
            </a:r>
            <a:r>
              <a:rPr lang="fr-CA" sz="4000" dirty="0"/>
              <a:t>911</a:t>
            </a:r>
          </a:p>
        </p:txBody>
      </p:sp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6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SECOURS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pier de riz">
  <a:themeElements>
    <a:clrScheme name="Papier de riz 4">
      <a:dk1>
        <a:srgbClr val="00264C"/>
      </a:dk1>
      <a:lt1>
        <a:srgbClr val="FFFFFF"/>
      </a:lt1>
      <a:dk2>
        <a:srgbClr val="333333"/>
      </a:dk2>
      <a:lt2>
        <a:srgbClr val="2E697E"/>
      </a:lt2>
      <a:accent1>
        <a:srgbClr val="BAC8AA"/>
      </a:accent1>
      <a:accent2>
        <a:srgbClr val="6E9883"/>
      </a:accent2>
      <a:accent3>
        <a:srgbClr val="FFFFFF"/>
      </a:accent3>
      <a:accent4>
        <a:srgbClr val="001F40"/>
      </a:accent4>
      <a:accent5>
        <a:srgbClr val="D9E0D2"/>
      </a:accent5>
      <a:accent6>
        <a:srgbClr val="638976"/>
      </a:accent6>
      <a:hlink>
        <a:srgbClr val="CC9900"/>
      </a:hlink>
      <a:folHlink>
        <a:srgbClr val="7DAECF"/>
      </a:folHlink>
    </a:clrScheme>
    <a:fontScheme name="Papier de riz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apier de riz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ier de riz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Designs\Papier de riz.pot</Template>
  <TotalTime>339</TotalTime>
  <Words>147</Words>
  <Application>Microsoft Office PowerPoint</Application>
  <PresentationFormat>Affichage à l'écran (4:3)</PresentationFormat>
  <Paragraphs>42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Times New Roman</vt:lpstr>
      <vt:lpstr>Wingdings</vt:lpstr>
      <vt:lpstr>Wingdings 2</vt:lpstr>
      <vt:lpstr>Papier de riz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Jocelyne</cp:lastModifiedBy>
  <cp:revision>34</cp:revision>
  <cp:lastPrinted>1601-01-01T00:00:00Z</cp:lastPrinted>
  <dcterms:created xsi:type="dcterms:W3CDTF">2000-06-26T18:28:44Z</dcterms:created>
  <dcterms:modified xsi:type="dcterms:W3CDTF">2019-12-13T16:50:10Z</dcterms:modified>
</cp:coreProperties>
</file>